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712272-C969-4EA3-891B-FB08391D3889}" v="8" dt="2025-02-18T05:08:15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38" autoAdjust="0"/>
    <p:restoredTop sz="94660"/>
  </p:normalViewPr>
  <p:slideViewPr>
    <p:cSldViewPr snapToGrid="0">
      <p:cViewPr varScale="1">
        <p:scale>
          <a:sx n="97" d="100"/>
          <a:sy n="97" d="100"/>
        </p:scale>
        <p:origin x="165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FE712272-C969-4EA3-891B-FB08391D3889}"/>
    <pc:docChg chg="undo custSel addSld modSld">
      <pc:chgData name="Christie Shaji" userId="5d1578076b518fb4" providerId="LiveId" clId="{FE712272-C969-4EA3-891B-FB08391D3889}" dt="2025-02-18T05:06:55.479" v="72" actId="6549"/>
      <pc:docMkLst>
        <pc:docMk/>
      </pc:docMkLst>
      <pc:sldChg chg="modSp add mod">
        <pc:chgData name="Christie Shaji" userId="5d1578076b518fb4" providerId="LiveId" clId="{FE712272-C969-4EA3-891B-FB08391D3889}" dt="2025-02-18T05:03:52.112" v="36" actId="114"/>
        <pc:sldMkLst>
          <pc:docMk/>
          <pc:sldMk cId="2077978949" sldId="270"/>
        </pc:sldMkLst>
        <pc:spChg chg="mod">
          <ac:chgData name="Christie Shaji" userId="5d1578076b518fb4" providerId="LiveId" clId="{FE712272-C969-4EA3-891B-FB08391D3889}" dt="2025-02-18T05:02:28.749" v="22" actId="6549"/>
          <ac:spMkLst>
            <pc:docMk/>
            <pc:sldMk cId="2077978949" sldId="270"/>
            <ac:spMk id="2" creationId="{96502EDD-CB62-988F-4E7B-322E421ACC37}"/>
          </ac:spMkLst>
        </pc:spChg>
        <pc:spChg chg="mod">
          <ac:chgData name="Christie Shaji" userId="5d1578076b518fb4" providerId="LiveId" clId="{FE712272-C969-4EA3-891B-FB08391D3889}" dt="2025-02-18T05:03:52.112" v="36" actId="114"/>
          <ac:spMkLst>
            <pc:docMk/>
            <pc:sldMk cId="2077978949" sldId="270"/>
            <ac:spMk id="4" creationId="{886CDF31-2F70-98C2-390F-4BE731BE22BB}"/>
          </ac:spMkLst>
        </pc:spChg>
      </pc:sldChg>
      <pc:sldChg chg="modSp add mod">
        <pc:chgData name="Christie Shaji" userId="5d1578076b518fb4" providerId="LiveId" clId="{FE712272-C969-4EA3-891B-FB08391D3889}" dt="2025-02-18T05:02:53.214" v="26" actId="20577"/>
        <pc:sldMkLst>
          <pc:docMk/>
          <pc:sldMk cId="1710862235" sldId="271"/>
        </pc:sldMkLst>
        <pc:spChg chg="mod">
          <ac:chgData name="Christie Shaji" userId="5d1578076b518fb4" providerId="LiveId" clId="{FE712272-C969-4EA3-891B-FB08391D3889}" dt="2025-02-18T05:02:53.214" v="26" actId="20577"/>
          <ac:spMkLst>
            <pc:docMk/>
            <pc:sldMk cId="1710862235" sldId="271"/>
            <ac:spMk id="2" creationId="{06F3F8A6-4239-23FC-49E2-0DC8F6565D83}"/>
          </ac:spMkLst>
        </pc:spChg>
        <pc:spChg chg="mod">
          <ac:chgData name="Christie Shaji" userId="5d1578076b518fb4" providerId="LiveId" clId="{FE712272-C969-4EA3-891B-FB08391D3889}" dt="2025-02-18T05:01:05.829" v="7" actId="6549"/>
          <ac:spMkLst>
            <pc:docMk/>
            <pc:sldMk cId="1710862235" sldId="271"/>
            <ac:spMk id="4" creationId="{6C219D0A-7A3E-CB47-B3F7-D64D47573A56}"/>
          </ac:spMkLst>
        </pc:spChg>
      </pc:sldChg>
      <pc:sldChg chg="modSp add mod">
        <pc:chgData name="Christie Shaji" userId="5d1578076b518fb4" providerId="LiveId" clId="{FE712272-C969-4EA3-891B-FB08391D3889}" dt="2025-02-18T05:04:34.502" v="47" actId="6549"/>
        <pc:sldMkLst>
          <pc:docMk/>
          <pc:sldMk cId="1818593958" sldId="272"/>
        </pc:sldMkLst>
        <pc:spChg chg="mod">
          <ac:chgData name="Christie Shaji" userId="5d1578076b518fb4" providerId="LiveId" clId="{FE712272-C969-4EA3-891B-FB08391D3889}" dt="2025-02-18T05:04:34.502" v="47" actId="6549"/>
          <ac:spMkLst>
            <pc:docMk/>
            <pc:sldMk cId="1818593958" sldId="272"/>
            <ac:spMk id="2" creationId="{D0AD160B-E162-2861-6779-2D68FE2DF524}"/>
          </ac:spMkLst>
        </pc:spChg>
        <pc:spChg chg="mod">
          <ac:chgData name="Christie Shaji" userId="5d1578076b518fb4" providerId="LiveId" clId="{FE712272-C969-4EA3-891B-FB08391D3889}" dt="2025-02-18T05:04:27.645" v="45" actId="20577"/>
          <ac:spMkLst>
            <pc:docMk/>
            <pc:sldMk cId="1818593958" sldId="272"/>
            <ac:spMk id="4" creationId="{C9E3CE85-28E0-0D86-7069-5114AB038C33}"/>
          </ac:spMkLst>
        </pc:spChg>
      </pc:sldChg>
      <pc:sldChg chg="add">
        <pc:chgData name="Christie Shaji" userId="5d1578076b518fb4" providerId="LiveId" clId="{FE712272-C969-4EA3-891B-FB08391D3889}" dt="2025-02-18T05:02:58.398" v="27"/>
        <pc:sldMkLst>
          <pc:docMk/>
          <pc:sldMk cId="2352154101" sldId="273"/>
        </pc:sldMkLst>
      </pc:sldChg>
      <pc:sldChg chg="modSp add mod">
        <pc:chgData name="Christie Shaji" userId="5d1578076b518fb4" providerId="LiveId" clId="{FE712272-C969-4EA3-891B-FB08391D3889}" dt="2025-02-18T05:05:56.238" v="63" actId="20577"/>
        <pc:sldMkLst>
          <pc:docMk/>
          <pc:sldMk cId="896410723" sldId="274"/>
        </pc:sldMkLst>
        <pc:spChg chg="mod">
          <ac:chgData name="Christie Shaji" userId="5d1578076b518fb4" providerId="LiveId" clId="{FE712272-C969-4EA3-891B-FB08391D3889}" dt="2025-02-18T05:05:44.014" v="60" actId="6549"/>
          <ac:spMkLst>
            <pc:docMk/>
            <pc:sldMk cId="896410723" sldId="274"/>
            <ac:spMk id="2" creationId="{07B79CBB-69E7-DB6E-C1E3-CE86BB2BA9FC}"/>
          </ac:spMkLst>
        </pc:spChg>
        <pc:spChg chg="mod">
          <ac:chgData name="Christie Shaji" userId="5d1578076b518fb4" providerId="LiveId" clId="{FE712272-C969-4EA3-891B-FB08391D3889}" dt="2025-02-18T05:05:56.238" v="63" actId="20577"/>
          <ac:spMkLst>
            <pc:docMk/>
            <pc:sldMk cId="896410723" sldId="274"/>
            <ac:spMk id="4" creationId="{0EDECD40-B666-42AD-4C89-152CB4370C31}"/>
          </ac:spMkLst>
        </pc:spChg>
      </pc:sldChg>
      <pc:sldChg chg="add">
        <pc:chgData name="Christie Shaji" userId="5d1578076b518fb4" providerId="LiveId" clId="{FE712272-C969-4EA3-891B-FB08391D3889}" dt="2025-02-18T05:03:12.699" v="29"/>
        <pc:sldMkLst>
          <pc:docMk/>
          <pc:sldMk cId="1542741773" sldId="275"/>
        </pc:sldMkLst>
      </pc:sldChg>
      <pc:sldChg chg="modSp add mod">
        <pc:chgData name="Christie Shaji" userId="5d1578076b518fb4" providerId="LiveId" clId="{FE712272-C969-4EA3-891B-FB08391D3889}" dt="2025-02-18T05:05:34.806" v="59" actId="6549"/>
        <pc:sldMkLst>
          <pc:docMk/>
          <pc:sldMk cId="2669852965" sldId="276"/>
        </pc:sldMkLst>
        <pc:spChg chg="mod">
          <ac:chgData name="Christie Shaji" userId="5d1578076b518fb4" providerId="LiveId" clId="{FE712272-C969-4EA3-891B-FB08391D3889}" dt="2025-02-18T05:05:34.806" v="59" actId="6549"/>
          <ac:spMkLst>
            <pc:docMk/>
            <pc:sldMk cId="2669852965" sldId="276"/>
            <ac:spMk id="2" creationId="{BF488377-34C5-FB30-8E32-D83DD50F415A}"/>
          </ac:spMkLst>
        </pc:spChg>
        <pc:spChg chg="mod">
          <ac:chgData name="Christie Shaji" userId="5d1578076b518fb4" providerId="LiveId" clId="{FE712272-C969-4EA3-891B-FB08391D3889}" dt="2025-02-18T05:05:22.700" v="56"/>
          <ac:spMkLst>
            <pc:docMk/>
            <pc:sldMk cId="2669852965" sldId="276"/>
            <ac:spMk id="4" creationId="{AEEABF40-8C7A-4C7C-3253-9FC179F461D9}"/>
          </ac:spMkLst>
        </pc:spChg>
      </pc:sldChg>
      <pc:sldChg chg="add">
        <pc:chgData name="Christie Shaji" userId="5d1578076b518fb4" providerId="LiveId" clId="{FE712272-C969-4EA3-891B-FB08391D3889}" dt="2025-02-18T05:03:13.228" v="30"/>
        <pc:sldMkLst>
          <pc:docMk/>
          <pc:sldMk cId="1608859044" sldId="277"/>
        </pc:sldMkLst>
      </pc:sldChg>
      <pc:sldChg chg="modSp add mod">
        <pc:chgData name="Christie Shaji" userId="5d1578076b518fb4" providerId="LiveId" clId="{FE712272-C969-4EA3-891B-FB08391D3889}" dt="2025-02-18T05:06:21.279" v="67" actId="6549"/>
        <pc:sldMkLst>
          <pc:docMk/>
          <pc:sldMk cId="3232056790" sldId="278"/>
        </pc:sldMkLst>
        <pc:spChg chg="mod">
          <ac:chgData name="Christie Shaji" userId="5d1578076b518fb4" providerId="LiveId" clId="{FE712272-C969-4EA3-891B-FB08391D3889}" dt="2025-02-18T05:06:21.279" v="67" actId="6549"/>
          <ac:spMkLst>
            <pc:docMk/>
            <pc:sldMk cId="3232056790" sldId="278"/>
            <ac:spMk id="2" creationId="{13AEA1B2-D18D-2DC6-1307-CE6EFBF4451A}"/>
          </ac:spMkLst>
        </pc:spChg>
        <pc:spChg chg="mod">
          <ac:chgData name="Christie Shaji" userId="5d1578076b518fb4" providerId="LiveId" clId="{FE712272-C969-4EA3-891B-FB08391D3889}" dt="2025-02-18T05:06:09.731" v="64"/>
          <ac:spMkLst>
            <pc:docMk/>
            <pc:sldMk cId="3232056790" sldId="278"/>
            <ac:spMk id="4" creationId="{ABE58DD3-ABF8-2684-80DE-4A18A51351DA}"/>
          </ac:spMkLst>
        </pc:spChg>
      </pc:sldChg>
      <pc:sldChg chg="add">
        <pc:chgData name="Christie Shaji" userId="5d1578076b518fb4" providerId="LiveId" clId="{FE712272-C969-4EA3-891B-FB08391D3889}" dt="2025-02-18T05:03:14.534" v="31"/>
        <pc:sldMkLst>
          <pc:docMk/>
          <pc:sldMk cId="422945432" sldId="279"/>
        </pc:sldMkLst>
      </pc:sldChg>
      <pc:sldChg chg="modSp add mod">
        <pc:chgData name="Christie Shaji" userId="5d1578076b518fb4" providerId="LiveId" clId="{FE712272-C969-4EA3-891B-FB08391D3889}" dt="2025-02-18T05:06:55.479" v="72" actId="6549"/>
        <pc:sldMkLst>
          <pc:docMk/>
          <pc:sldMk cId="2213383583" sldId="280"/>
        </pc:sldMkLst>
        <pc:spChg chg="mod">
          <ac:chgData name="Christie Shaji" userId="5d1578076b518fb4" providerId="LiveId" clId="{FE712272-C969-4EA3-891B-FB08391D3889}" dt="2025-02-18T05:06:55.479" v="72" actId="6549"/>
          <ac:spMkLst>
            <pc:docMk/>
            <pc:sldMk cId="2213383583" sldId="280"/>
            <ac:spMk id="2" creationId="{3E1C6A9D-1628-B600-875D-A1ADCD0E6008}"/>
          </ac:spMkLst>
        </pc:spChg>
        <pc:spChg chg="mod">
          <ac:chgData name="Christie Shaji" userId="5d1578076b518fb4" providerId="LiveId" clId="{FE712272-C969-4EA3-891B-FB08391D3889}" dt="2025-02-18T05:06:36.876" v="68"/>
          <ac:spMkLst>
            <pc:docMk/>
            <pc:sldMk cId="2213383583" sldId="280"/>
            <ac:spMk id="4" creationId="{3F20D87C-3A57-DC43-1F6E-B768411A80A7}"/>
          </ac:spMkLst>
        </pc:spChg>
      </pc:sldChg>
      <pc:sldChg chg="add">
        <pc:chgData name="Christie Shaji" userId="5d1578076b518fb4" providerId="LiveId" clId="{FE712272-C969-4EA3-891B-FB08391D3889}" dt="2025-02-18T05:03:17.052" v="32"/>
        <pc:sldMkLst>
          <pc:docMk/>
          <pc:sldMk cId="2714701192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76C7A-C114-84A7-1704-EDBE3623C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D23345-8307-7E57-FDDF-7BA98229C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05C16-8BE6-260F-AF19-8B9CAB35D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872F-F5EC-4F77-9803-D636907AFA60}" type="datetimeFigureOut">
              <a:rPr lang="en-AE" smtClean="0"/>
              <a:t>18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9BEDB-7616-F41C-FD19-3198D8D21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BF1ED-5797-0BB1-4F24-CA14B0FD0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7068-AC17-4526-B56F-AD39EAD035B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4678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C449D-8A74-30CD-5CFF-EA7DA55C6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6CA117-7E12-1F54-C067-0BEAEF1E9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77F7A-1438-0015-2D33-228E1437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872F-F5EC-4F77-9803-D636907AFA60}" type="datetimeFigureOut">
              <a:rPr lang="en-AE" smtClean="0"/>
              <a:t>18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DC58F-BEDD-F55E-0DA0-107F1108D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630AE-FE27-2A2B-8904-D1630EFAA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7068-AC17-4526-B56F-AD39EAD035B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263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2E0D04-923A-66D9-DDBC-91F4E6E012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8C1824-1867-E16B-3C64-895BC8D84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C2E54-A2DE-3FEE-7DA9-FBEB1F192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872F-F5EC-4F77-9803-D636907AFA60}" type="datetimeFigureOut">
              <a:rPr lang="en-AE" smtClean="0"/>
              <a:t>18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20DEA-9121-6958-94C6-6C2CFACC1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DD4D8-2C67-DC64-EDC0-E3E0CC575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7068-AC17-4526-B56F-AD39EAD035B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55375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FFE62-A200-F09B-9D05-767453436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4A723-B796-856A-2CB6-E21D0782D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5BB9D-BA1C-374B-E35D-404FD0069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872F-F5EC-4F77-9803-D636907AFA60}" type="datetimeFigureOut">
              <a:rPr lang="en-AE" smtClean="0"/>
              <a:t>18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92CCA-F1DF-3002-479D-4ABBB886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7CF0F-CC58-D22A-887A-38265F4E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7068-AC17-4526-B56F-AD39EAD035B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806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819B4-DAB3-469C-8D1C-6583F8ECE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CD5F5-4C02-BC69-1405-FA6C74036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971F3-14DA-4FCF-DCB7-664900340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872F-F5EC-4F77-9803-D636907AFA60}" type="datetimeFigureOut">
              <a:rPr lang="en-AE" smtClean="0"/>
              <a:t>18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811A2-D31E-3707-D659-65748DD73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655F7-2AC3-BE55-C9EE-D257C17FF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7068-AC17-4526-B56F-AD39EAD035B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8984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807CD-11A8-2C31-443B-05ACB1383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512F6-AC49-B34F-61DE-EF2D584671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7FDA95-63B7-F984-C275-B944E1905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C7F38-8E0D-47A1-F29B-CAA77AD33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872F-F5EC-4F77-9803-D636907AFA60}" type="datetimeFigureOut">
              <a:rPr lang="en-AE" smtClean="0"/>
              <a:t>18 Feb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A3244-32B2-DA67-A1C8-378B45C2C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CD04A-62C8-A888-FC89-BD2C85141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7068-AC17-4526-B56F-AD39EAD035B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6911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0F496-7748-5A8B-332F-340AE3F87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16054-C199-4D89-9C9E-7B501D294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F1507-B732-ED2D-B90F-1306C52F0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91F734-02DD-23E3-C0B7-9CFFE38DE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71E76-E9DF-3B44-699E-606922DED5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4F8EDF-0AF6-541A-19C7-22CBA79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872F-F5EC-4F77-9803-D636907AFA60}" type="datetimeFigureOut">
              <a:rPr lang="en-AE" smtClean="0"/>
              <a:t>18 Feb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4A6C49-8E96-AE6E-593B-98A4ECD83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D9DEAC-0F59-4DAB-AE67-EA05CDB7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7068-AC17-4526-B56F-AD39EAD035B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3118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A3CB5-FDA3-3977-BAE7-85B914CEB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9F8726-65F5-EB89-C337-FAA6A54F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872F-F5EC-4F77-9803-D636907AFA60}" type="datetimeFigureOut">
              <a:rPr lang="en-AE" smtClean="0"/>
              <a:t>18 Feb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C22384-13C9-1699-5366-B6191EFF2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0EE27-E5F2-B00E-612C-D8A8AE8F9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7068-AC17-4526-B56F-AD39EAD035B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0008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7BCAEB-C6B1-E494-8E44-3CC8E8A4F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872F-F5EC-4F77-9803-D636907AFA60}" type="datetimeFigureOut">
              <a:rPr lang="en-AE" smtClean="0"/>
              <a:t>18 Feb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FB60F1-7DD4-5A4A-1878-4934179E2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85F429-A274-F454-E562-5C18B8939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7068-AC17-4526-B56F-AD39EAD035B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0729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E970C-99D1-4EF4-F518-0F7F5D660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C75B7-2E71-86D7-9767-B31210479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D75062-C747-0B53-DFF7-2D99B187C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4BCE0-4DA0-B5C6-45C9-0F848C248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872F-F5EC-4F77-9803-D636907AFA60}" type="datetimeFigureOut">
              <a:rPr lang="en-AE" smtClean="0"/>
              <a:t>18 Feb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AE3B1-A2F8-2AFF-4B39-25B21ECDA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49A4A-A3A2-A4E0-8472-7BA48B711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7068-AC17-4526-B56F-AD39EAD035B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2138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99E02-E1EB-E04D-0395-A0737FEA3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923F12-5E8A-6D19-06A2-7F65D40310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D2B04A-035D-850A-46B8-124F6DDE1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311236-0B7B-57DF-5AC8-F8240EFA5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872F-F5EC-4F77-9803-D636907AFA60}" type="datetimeFigureOut">
              <a:rPr lang="en-AE" smtClean="0"/>
              <a:t>18 Feb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1EEBE8-9B0A-7257-6AD9-FCD2A32F6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DC489-1B57-33F0-35CE-5FF9DCD75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B7068-AC17-4526-B56F-AD39EAD035B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8540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2C03E2-9A5A-D65F-4E8D-781BF0CE8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98BA7-3436-7C5D-CD38-19657D1AB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64B80-D3A3-CF9F-1B70-49CDB769C9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B7872F-F5EC-4F77-9803-D636907AFA60}" type="datetimeFigureOut">
              <a:rPr lang="en-AE" smtClean="0"/>
              <a:t>18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79896-FBBD-8B84-4C06-28E5177BF1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59B05-E8DA-B8B1-865F-ED75F06770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9B7068-AC17-4526-B56F-AD39EAD035B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071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EC326-B975-787A-C0EF-E52B64AD9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02EDD-CB62-988F-4E7B-322E421ACC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1" y="0"/>
            <a:ext cx="11890219" cy="375718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600" b="1" dirty="0"/>
              <a:t>ശുദ്ധര്‍ സ്തുതിക്കും വീടേ </a:t>
            </a:r>
            <a:br>
              <a:rPr lang="en-US" sz="3600" b="1" dirty="0"/>
            </a:br>
            <a:r>
              <a:rPr lang="ml-IN" sz="3600" b="1" dirty="0"/>
              <a:t>ദൈവമക്കള്‍ക്കുള്ളാശ്രയമേ</a:t>
            </a:r>
            <a:br>
              <a:rPr lang="ml-IN" sz="3600" b="1" dirty="0"/>
            </a:br>
            <a:r>
              <a:rPr lang="ml-IN" sz="3600" b="1" dirty="0"/>
              <a:t>പരിലസിക്കും സ്വര്‍ണ്ണത്തെരുവീഥിയില്‍</a:t>
            </a:r>
            <a:br>
              <a:rPr lang="ml-IN" sz="3600" b="1" dirty="0"/>
            </a:br>
            <a:r>
              <a:rPr lang="ml-IN" sz="3600" b="1" dirty="0"/>
              <a:t>അതികുതുകാല്‍ എന്നു ഞാന്‍ ചേര്‍ന്നീടുമോ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86CDF31-2F70-98C2-390F-4BE731BE22BB}"/>
              </a:ext>
            </a:extLst>
          </p:cNvPr>
          <p:cNvSpPr txBox="1">
            <a:spLocks/>
          </p:cNvSpPr>
          <p:nvPr/>
        </p:nvSpPr>
        <p:spPr>
          <a:xfrm>
            <a:off x="301780" y="3429000"/>
            <a:ext cx="115763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Shudhar</a:t>
            </a:r>
            <a:r>
              <a:rPr lang="en-US" sz="4000" dirty="0"/>
              <a:t> </a:t>
            </a:r>
            <a:r>
              <a:rPr lang="en-US" sz="4000" dirty="0" err="1"/>
              <a:t>stuthikkum</a:t>
            </a:r>
            <a:r>
              <a:rPr lang="en-US" sz="4000" dirty="0"/>
              <a:t> </a:t>
            </a:r>
            <a:r>
              <a:rPr lang="en-US" sz="4000" dirty="0" err="1"/>
              <a:t>veede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Daiva</a:t>
            </a:r>
            <a:r>
              <a:rPr lang="en-US" sz="4000" dirty="0"/>
              <a:t> </a:t>
            </a:r>
            <a:r>
              <a:rPr lang="en-US" sz="4000" dirty="0" err="1"/>
              <a:t>makkalkkull-aashrayame</a:t>
            </a:r>
            <a:endParaRPr lang="en-US" sz="4000" dirty="0"/>
          </a:p>
          <a:p>
            <a:pPr algn="l"/>
            <a:r>
              <a:rPr lang="en-US" sz="4000" dirty="0" err="1"/>
              <a:t>Parilasikkum</a:t>
            </a:r>
            <a:r>
              <a:rPr lang="en-US" sz="4000" dirty="0"/>
              <a:t> </a:t>
            </a:r>
            <a:r>
              <a:rPr lang="en-US" sz="4000" dirty="0" err="1"/>
              <a:t>swarnna</a:t>
            </a:r>
            <a:r>
              <a:rPr lang="en-US" sz="4000" dirty="0"/>
              <a:t> </a:t>
            </a:r>
            <a:r>
              <a:rPr lang="en-US" sz="4000" dirty="0" err="1"/>
              <a:t>theruveediyil</a:t>
            </a:r>
            <a:endParaRPr lang="en-US" sz="4000" dirty="0"/>
          </a:p>
          <a:p>
            <a:pPr algn="l"/>
            <a:r>
              <a:rPr lang="en-US" sz="4000" dirty="0" err="1"/>
              <a:t>Athikuthukaal</a:t>
            </a:r>
            <a:r>
              <a:rPr lang="en-US" sz="4000" dirty="0"/>
              <a:t> </a:t>
            </a:r>
            <a:r>
              <a:rPr lang="en-US" sz="4000" dirty="0" err="1"/>
              <a:t>ennu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r>
              <a:rPr lang="en-US" sz="4000" dirty="0"/>
              <a:t> </a:t>
            </a:r>
            <a:r>
              <a:rPr lang="en-US" sz="4000" dirty="0" err="1"/>
              <a:t>chernneedumo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2077978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7D1737-7037-30FF-D4A8-0EDE012151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1BFB1-AA5A-C195-3157-281E5EC385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1" y="0"/>
            <a:ext cx="11890219" cy="3757188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ml-IN" sz="3600" b="1" dirty="0"/>
              <a:t>വാനവരിന്‍ സ്തുതിനാദം </a:t>
            </a:r>
            <a:br>
              <a:rPr lang="en-US" sz="3600" b="1" dirty="0"/>
            </a:br>
            <a:r>
              <a:rPr lang="ml-IN" sz="3600" b="1" dirty="0"/>
              <a:t>സദാ മുഴങ്ങും ശാലേമില്‍</a:t>
            </a:r>
            <a:br>
              <a:rPr lang="ml-IN" sz="3600" b="1" dirty="0"/>
            </a:br>
            <a:r>
              <a:rPr lang="ml-IN" sz="3600" b="1" dirty="0"/>
              <a:t>എന്നു ഞാന്‍ ചേര്‍ന്നീടുമോ പരസുതനെ </a:t>
            </a:r>
            <a:br>
              <a:rPr lang="en-US" sz="3600" b="1" dirty="0"/>
            </a:br>
            <a:r>
              <a:rPr lang="ml-IN" sz="3600" b="1" dirty="0"/>
              <a:t>എന്നു ഞാന്‍ ചേര്‍ന്നീടുമോ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8F84562-D93F-96F0-F007-0FCBBCF9CBCD}"/>
              </a:ext>
            </a:extLst>
          </p:cNvPr>
          <p:cNvSpPr txBox="1">
            <a:spLocks/>
          </p:cNvSpPr>
          <p:nvPr/>
        </p:nvSpPr>
        <p:spPr>
          <a:xfrm>
            <a:off x="301780" y="3429000"/>
            <a:ext cx="115763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Vaanavarin</a:t>
            </a:r>
            <a:r>
              <a:rPr lang="en-US" sz="4000" i="1" dirty="0"/>
              <a:t> </a:t>
            </a:r>
            <a:r>
              <a:rPr lang="en-US" sz="4000" i="1" dirty="0" err="1"/>
              <a:t>stuthinaadam</a:t>
            </a:r>
            <a:endParaRPr lang="en-US" sz="4000" i="1" dirty="0"/>
          </a:p>
          <a:p>
            <a:r>
              <a:rPr lang="en-US" sz="4000" i="1" dirty="0" err="1"/>
              <a:t>Sadaa</a:t>
            </a:r>
            <a:r>
              <a:rPr lang="en-US" sz="4000" i="1" dirty="0"/>
              <a:t> </a:t>
            </a:r>
            <a:r>
              <a:rPr lang="en-US" sz="4000" i="1" dirty="0" err="1"/>
              <a:t>muzhangu</a:t>
            </a:r>
            <a:r>
              <a:rPr lang="en-US" sz="4000" i="1" dirty="0"/>
              <a:t> </a:t>
            </a:r>
            <a:r>
              <a:rPr lang="en-US" sz="4000" i="1" dirty="0" err="1"/>
              <a:t>shaalemil</a:t>
            </a:r>
            <a:endParaRPr lang="en-US" sz="4000" i="1" dirty="0"/>
          </a:p>
          <a:p>
            <a:r>
              <a:rPr lang="en-US" sz="4000" i="1" dirty="0" err="1"/>
              <a:t>Ennu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chernneedumo</a:t>
            </a:r>
            <a:r>
              <a:rPr lang="en-US" sz="4000" i="1" dirty="0"/>
              <a:t> </a:t>
            </a:r>
            <a:r>
              <a:rPr lang="en-US" sz="4000" i="1" dirty="0" err="1"/>
              <a:t>parasuthane</a:t>
            </a:r>
            <a:endParaRPr lang="en-US" sz="4000" i="1" dirty="0"/>
          </a:p>
          <a:p>
            <a:r>
              <a:rPr lang="en-US" sz="4000" i="1" dirty="0" err="1"/>
              <a:t>Ennu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chernneedumo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422945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FD5B91-39E3-CC1D-1E8F-2F87312574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C6A9D-1628-B600-875D-A1ADCD0E6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1" y="0"/>
            <a:ext cx="11890219" cy="375718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600" b="1" dirty="0"/>
              <a:t>കര്‍ത്തൃ സിംഹാസനത്തിന്‍ </a:t>
            </a:r>
            <a:br>
              <a:rPr lang="en-US" sz="3600" b="1" dirty="0"/>
            </a:br>
            <a:r>
              <a:rPr lang="ml-IN" sz="3600" b="1" dirty="0"/>
              <a:t>ചുറ്റും വീണകള്‍ മീട്ടിടുന്ന</a:t>
            </a:r>
            <a:br>
              <a:rPr lang="ml-IN" sz="3600" b="1" dirty="0"/>
            </a:br>
            <a:r>
              <a:rPr lang="ml-IN" sz="3600" b="1" dirty="0"/>
              <a:t>സുരവരരെ-ചേര്‍ന്നങ്ങു പാടീടുവാന്‍ </a:t>
            </a:r>
            <a:br>
              <a:rPr lang="ml-IN" sz="3600" b="1" dirty="0"/>
            </a:br>
            <a:r>
              <a:rPr lang="ml-IN" sz="3600" b="1" dirty="0"/>
              <a:t>ഉരുമോദം പാളം വളരുന്നഹോ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20D87C-3A57-DC43-1F6E-B768411A80A7}"/>
              </a:ext>
            </a:extLst>
          </p:cNvPr>
          <p:cNvSpPr txBox="1">
            <a:spLocks/>
          </p:cNvSpPr>
          <p:nvPr/>
        </p:nvSpPr>
        <p:spPr>
          <a:xfrm>
            <a:off x="301780" y="3429000"/>
            <a:ext cx="115763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Karthru</a:t>
            </a:r>
            <a:r>
              <a:rPr lang="en-US" sz="4000" dirty="0"/>
              <a:t> </a:t>
            </a:r>
            <a:r>
              <a:rPr lang="en-US" sz="4000" dirty="0" err="1"/>
              <a:t>simhaasanathin</a:t>
            </a:r>
            <a:endParaRPr lang="en-US" sz="4000" dirty="0"/>
          </a:p>
          <a:p>
            <a:pPr algn="l"/>
            <a:r>
              <a:rPr lang="en-US" sz="4000" dirty="0" err="1"/>
              <a:t>Chuttum</a:t>
            </a:r>
            <a:r>
              <a:rPr lang="en-US" sz="4000" dirty="0"/>
              <a:t> </a:t>
            </a:r>
            <a:r>
              <a:rPr lang="en-US" sz="4000" dirty="0" err="1"/>
              <a:t>veenakal</a:t>
            </a:r>
            <a:r>
              <a:rPr lang="en-US" sz="4000" dirty="0"/>
              <a:t> </a:t>
            </a:r>
            <a:r>
              <a:rPr lang="en-US" sz="4000" dirty="0" err="1"/>
              <a:t>meettidunna</a:t>
            </a:r>
            <a:endParaRPr lang="en-US" sz="4000" dirty="0"/>
          </a:p>
          <a:p>
            <a:pPr algn="l"/>
            <a:r>
              <a:rPr lang="en-US" sz="4000" dirty="0" err="1"/>
              <a:t>Suravarare</a:t>
            </a:r>
            <a:r>
              <a:rPr lang="en-US" sz="4000" dirty="0"/>
              <a:t> </a:t>
            </a:r>
            <a:r>
              <a:rPr lang="en-US" sz="4000" dirty="0" err="1"/>
              <a:t>chernnangu</a:t>
            </a:r>
            <a:r>
              <a:rPr lang="en-US" sz="4000" dirty="0"/>
              <a:t> </a:t>
            </a:r>
            <a:r>
              <a:rPr lang="en-US" sz="4000" dirty="0" err="1"/>
              <a:t>paadeeduvaan</a:t>
            </a:r>
            <a:endParaRPr lang="en-US" sz="4000" dirty="0"/>
          </a:p>
          <a:p>
            <a:pPr algn="l"/>
            <a:r>
              <a:rPr lang="en-US" sz="4000" dirty="0" err="1"/>
              <a:t>Urumodam</a:t>
            </a:r>
            <a:r>
              <a:rPr lang="en-US" sz="4000" dirty="0"/>
              <a:t> </a:t>
            </a:r>
            <a:r>
              <a:rPr lang="en-US" sz="4000" dirty="0" err="1"/>
              <a:t>paaram</a:t>
            </a:r>
            <a:r>
              <a:rPr lang="en-US" sz="4000" dirty="0"/>
              <a:t> </a:t>
            </a:r>
            <a:r>
              <a:rPr lang="en-US" sz="4000" dirty="0" err="1"/>
              <a:t>valarunnaho</a:t>
            </a:r>
            <a:r>
              <a:rPr lang="en-US" sz="4000" dirty="0"/>
              <a:t>- 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2213383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AC13E-E910-32AC-275D-41231C7D97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75C8D-D1E1-F41D-9407-4618CBA809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1" y="0"/>
            <a:ext cx="11890219" cy="3757188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ml-IN" sz="3600" b="1" dirty="0"/>
              <a:t>വാനവരിന്‍ സ്തുതിനാദം </a:t>
            </a:r>
            <a:br>
              <a:rPr lang="en-US" sz="3600" b="1" dirty="0"/>
            </a:br>
            <a:r>
              <a:rPr lang="ml-IN" sz="3600" b="1" dirty="0"/>
              <a:t>സദാ മുഴങ്ങും ശാലേമില്‍</a:t>
            </a:r>
            <a:br>
              <a:rPr lang="ml-IN" sz="3600" b="1" dirty="0"/>
            </a:br>
            <a:r>
              <a:rPr lang="ml-IN" sz="3600" b="1" dirty="0"/>
              <a:t>എന്നു ഞാന്‍ ചേര്‍ന്നീടുമോ പരസുതനെ </a:t>
            </a:r>
            <a:br>
              <a:rPr lang="en-US" sz="3600" b="1" dirty="0"/>
            </a:br>
            <a:r>
              <a:rPr lang="ml-IN" sz="3600" b="1" dirty="0"/>
              <a:t>എന്നു ഞാന്‍ ചേര്‍ന്നീടുമോ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9408E3D-931C-5CEC-0525-912486E36BC1}"/>
              </a:ext>
            </a:extLst>
          </p:cNvPr>
          <p:cNvSpPr txBox="1">
            <a:spLocks/>
          </p:cNvSpPr>
          <p:nvPr/>
        </p:nvSpPr>
        <p:spPr>
          <a:xfrm>
            <a:off x="301780" y="3429000"/>
            <a:ext cx="115763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Vaanavarin</a:t>
            </a:r>
            <a:r>
              <a:rPr lang="en-US" sz="4000" i="1" dirty="0"/>
              <a:t> </a:t>
            </a:r>
            <a:r>
              <a:rPr lang="en-US" sz="4000" i="1" dirty="0" err="1"/>
              <a:t>stuthinaadam</a:t>
            </a:r>
            <a:endParaRPr lang="en-US" sz="4000" i="1" dirty="0"/>
          </a:p>
          <a:p>
            <a:r>
              <a:rPr lang="en-US" sz="4000" i="1" dirty="0" err="1"/>
              <a:t>Sadaa</a:t>
            </a:r>
            <a:r>
              <a:rPr lang="en-US" sz="4000" i="1" dirty="0"/>
              <a:t> </a:t>
            </a:r>
            <a:r>
              <a:rPr lang="en-US" sz="4000" i="1" dirty="0" err="1"/>
              <a:t>muzhangu</a:t>
            </a:r>
            <a:r>
              <a:rPr lang="en-US" sz="4000" i="1" dirty="0"/>
              <a:t> </a:t>
            </a:r>
            <a:r>
              <a:rPr lang="en-US" sz="4000" i="1" dirty="0" err="1"/>
              <a:t>shaalemil</a:t>
            </a:r>
            <a:endParaRPr lang="en-US" sz="4000" i="1" dirty="0"/>
          </a:p>
          <a:p>
            <a:r>
              <a:rPr lang="en-US" sz="4000" i="1" dirty="0" err="1"/>
              <a:t>Ennu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chernneedumo</a:t>
            </a:r>
            <a:r>
              <a:rPr lang="en-US" sz="4000" i="1" dirty="0"/>
              <a:t> </a:t>
            </a:r>
            <a:r>
              <a:rPr lang="en-US" sz="4000" i="1" dirty="0" err="1"/>
              <a:t>parasuthane</a:t>
            </a:r>
            <a:endParaRPr lang="en-US" sz="4000" i="1" dirty="0"/>
          </a:p>
          <a:p>
            <a:r>
              <a:rPr lang="en-US" sz="4000" i="1" dirty="0" err="1"/>
              <a:t>Ennu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chernneedumo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2714701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81550E-B47F-73B3-7CF7-408A5A0370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3F8A6-4239-23FC-49E2-0DC8F6565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1" y="0"/>
            <a:ext cx="11890219" cy="3757188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ml-IN" sz="3600" b="1" dirty="0"/>
              <a:t>വാനവരിന്‍ സ്തുതിനാദം </a:t>
            </a:r>
            <a:br>
              <a:rPr lang="en-US" sz="3600" b="1" dirty="0"/>
            </a:br>
            <a:r>
              <a:rPr lang="ml-IN" sz="3600" b="1" dirty="0"/>
              <a:t>സദാ മുഴങ്ങും ശാലേമില്‍</a:t>
            </a:r>
            <a:br>
              <a:rPr lang="ml-IN" sz="3600" b="1" dirty="0"/>
            </a:br>
            <a:r>
              <a:rPr lang="ml-IN" sz="3600" b="1" dirty="0"/>
              <a:t>എന്നു ഞാന്‍ ചേര്‍ന്നീടുമോ പരസുതനെ </a:t>
            </a:r>
            <a:br>
              <a:rPr lang="en-US" sz="3600" b="1" dirty="0"/>
            </a:br>
            <a:r>
              <a:rPr lang="ml-IN" sz="3600" b="1" dirty="0"/>
              <a:t>എന്നു ഞാന്‍ ചേര്‍ന്നീടുമോ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C219D0A-7A3E-CB47-B3F7-D64D47573A56}"/>
              </a:ext>
            </a:extLst>
          </p:cNvPr>
          <p:cNvSpPr txBox="1">
            <a:spLocks/>
          </p:cNvSpPr>
          <p:nvPr/>
        </p:nvSpPr>
        <p:spPr>
          <a:xfrm>
            <a:off x="301780" y="3429000"/>
            <a:ext cx="115763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Vaanavarin</a:t>
            </a:r>
            <a:r>
              <a:rPr lang="en-US" sz="4000" i="1" dirty="0"/>
              <a:t> </a:t>
            </a:r>
            <a:r>
              <a:rPr lang="en-US" sz="4000" i="1" dirty="0" err="1"/>
              <a:t>stuthinaadam</a:t>
            </a:r>
            <a:endParaRPr lang="en-US" sz="4000" i="1" dirty="0"/>
          </a:p>
          <a:p>
            <a:r>
              <a:rPr lang="en-US" sz="4000" i="1" dirty="0" err="1"/>
              <a:t>Sadaa</a:t>
            </a:r>
            <a:r>
              <a:rPr lang="en-US" sz="4000" i="1" dirty="0"/>
              <a:t> </a:t>
            </a:r>
            <a:r>
              <a:rPr lang="en-US" sz="4000" i="1" dirty="0" err="1"/>
              <a:t>muzhangu</a:t>
            </a:r>
            <a:r>
              <a:rPr lang="en-US" sz="4000" i="1" dirty="0"/>
              <a:t> </a:t>
            </a:r>
            <a:r>
              <a:rPr lang="en-US" sz="4000" i="1" dirty="0" err="1"/>
              <a:t>shaalemil</a:t>
            </a:r>
            <a:endParaRPr lang="en-US" sz="4000" i="1" dirty="0"/>
          </a:p>
          <a:p>
            <a:r>
              <a:rPr lang="en-US" sz="4000" i="1" dirty="0" err="1"/>
              <a:t>Ennu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chernneedumo</a:t>
            </a:r>
            <a:r>
              <a:rPr lang="en-US" sz="4000" i="1" dirty="0"/>
              <a:t> </a:t>
            </a:r>
            <a:r>
              <a:rPr lang="en-US" sz="4000" i="1" dirty="0" err="1"/>
              <a:t>parasuthane</a:t>
            </a:r>
            <a:endParaRPr lang="en-US" sz="4000" i="1" dirty="0"/>
          </a:p>
          <a:p>
            <a:r>
              <a:rPr lang="en-US" sz="4000" i="1" dirty="0" err="1"/>
              <a:t>Ennu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chernneedumo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1710862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13DB9D-DBBE-EE5A-D084-C3D2CD3F8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D160B-E162-2861-6779-2D68FE2DF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1" y="0"/>
            <a:ext cx="11890219" cy="375718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600" b="1" dirty="0"/>
              <a:t>മുത്തിനാല്‍ നിര്‍മ്മിതമായുള്ള </a:t>
            </a:r>
            <a:br>
              <a:rPr lang="en-US" sz="3600" b="1" dirty="0"/>
            </a:br>
            <a:r>
              <a:rPr lang="ml-IN" sz="3600" b="1" dirty="0"/>
              <a:t>പന്ത്രണ്ടു ഗോപുരമെ </a:t>
            </a:r>
            <a:br>
              <a:rPr lang="ml-IN" sz="3600" b="1" dirty="0"/>
            </a:br>
            <a:r>
              <a:rPr lang="ml-IN" sz="3600" b="1" dirty="0"/>
              <a:t>തവമഹത്വം കണ്ടിട്ടങ്ങാനന്ദിപ്പാന്‍ </a:t>
            </a:r>
            <a:br>
              <a:rPr lang="ml-IN" sz="3600" b="1" dirty="0"/>
            </a:br>
            <a:r>
              <a:rPr lang="ml-IN" sz="3600" b="1" dirty="0"/>
              <a:t>മമ കണ്‍കള്‍ പാരം കൊതിച്ചിടുന്നേ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9E3CE85-28E0-0D86-7069-5114AB038C33}"/>
              </a:ext>
            </a:extLst>
          </p:cNvPr>
          <p:cNvSpPr txBox="1">
            <a:spLocks/>
          </p:cNvSpPr>
          <p:nvPr/>
        </p:nvSpPr>
        <p:spPr>
          <a:xfrm>
            <a:off x="301780" y="3429000"/>
            <a:ext cx="115763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Muthinaal</a:t>
            </a:r>
            <a:r>
              <a:rPr lang="en-US" sz="4000" dirty="0"/>
              <a:t> </a:t>
            </a:r>
            <a:r>
              <a:rPr lang="en-US" sz="4000" dirty="0" err="1"/>
              <a:t>nirmmithamaay</a:t>
            </a:r>
            <a:r>
              <a:rPr lang="en-US" sz="4000" dirty="0"/>
              <a:t> </a:t>
            </a:r>
            <a:r>
              <a:rPr lang="en-US" sz="4000" dirty="0" err="1"/>
              <a:t>ulla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Panthrandu</a:t>
            </a:r>
            <a:r>
              <a:rPr lang="en-US" sz="4000" dirty="0"/>
              <a:t> </a:t>
            </a:r>
            <a:r>
              <a:rPr lang="en-US" sz="4000" dirty="0" err="1"/>
              <a:t>gopurame</a:t>
            </a:r>
            <a:endParaRPr lang="en-US" sz="4000" dirty="0"/>
          </a:p>
          <a:p>
            <a:pPr algn="l"/>
            <a:r>
              <a:rPr lang="en-US" sz="4000" dirty="0" err="1"/>
              <a:t>Thavamahathwam</a:t>
            </a:r>
            <a:r>
              <a:rPr lang="en-US" sz="4000" dirty="0"/>
              <a:t> </a:t>
            </a:r>
            <a:r>
              <a:rPr lang="en-US" sz="4000" dirty="0" err="1"/>
              <a:t>kandittangaanandippaan</a:t>
            </a:r>
            <a:endParaRPr lang="en-US" sz="4000" dirty="0"/>
          </a:p>
          <a:p>
            <a:pPr algn="l"/>
            <a:r>
              <a:rPr lang="en-US" sz="4000" dirty="0"/>
              <a:t>Mama </a:t>
            </a:r>
            <a:r>
              <a:rPr lang="en-US" sz="4000" dirty="0" err="1"/>
              <a:t>kankal</a:t>
            </a:r>
            <a:r>
              <a:rPr lang="en-US" sz="4000" dirty="0"/>
              <a:t> </a:t>
            </a:r>
            <a:r>
              <a:rPr lang="en-US" sz="4000" dirty="0" err="1"/>
              <a:t>paaram</a:t>
            </a:r>
            <a:r>
              <a:rPr lang="en-US" sz="4000" dirty="0"/>
              <a:t> </a:t>
            </a:r>
            <a:r>
              <a:rPr lang="en-US" sz="4000" dirty="0" err="1"/>
              <a:t>kothichidunne</a:t>
            </a:r>
            <a:r>
              <a:rPr lang="en-US" sz="4000" dirty="0"/>
              <a:t>-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1818593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AED565-6DF3-C4BA-198E-0E3CE41A2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72CC4-EE72-3B2C-C1A3-72D32ED31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1" y="0"/>
            <a:ext cx="11890219" cy="3757188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ml-IN" sz="3600" b="1" dirty="0"/>
              <a:t>വാനവരിന്‍ സ്തുതിനാദം </a:t>
            </a:r>
            <a:br>
              <a:rPr lang="en-US" sz="3600" b="1" dirty="0"/>
            </a:br>
            <a:r>
              <a:rPr lang="ml-IN" sz="3600" b="1" dirty="0"/>
              <a:t>സദാ മുഴങ്ങും ശാലേമില്‍</a:t>
            </a:r>
            <a:br>
              <a:rPr lang="ml-IN" sz="3600" b="1" dirty="0"/>
            </a:br>
            <a:r>
              <a:rPr lang="ml-IN" sz="3600" b="1" dirty="0"/>
              <a:t>എന്നു ഞാന്‍ ചേര്‍ന്നീടുമോ പരസുതനെ </a:t>
            </a:r>
            <a:br>
              <a:rPr lang="en-US" sz="3600" b="1" dirty="0"/>
            </a:br>
            <a:r>
              <a:rPr lang="ml-IN" sz="3600" b="1" dirty="0"/>
              <a:t>എന്നു ഞാന്‍ ചേര്‍ന്നീടുമോ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9F985F7-3569-115C-5BEC-E817A0D85837}"/>
              </a:ext>
            </a:extLst>
          </p:cNvPr>
          <p:cNvSpPr txBox="1">
            <a:spLocks/>
          </p:cNvSpPr>
          <p:nvPr/>
        </p:nvSpPr>
        <p:spPr>
          <a:xfrm>
            <a:off x="301780" y="3429000"/>
            <a:ext cx="115763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Vaanavarin</a:t>
            </a:r>
            <a:r>
              <a:rPr lang="en-US" sz="4000" i="1" dirty="0"/>
              <a:t> </a:t>
            </a:r>
            <a:r>
              <a:rPr lang="en-US" sz="4000" i="1" dirty="0" err="1"/>
              <a:t>stuthinaadam</a:t>
            </a:r>
            <a:endParaRPr lang="en-US" sz="4000" i="1" dirty="0"/>
          </a:p>
          <a:p>
            <a:r>
              <a:rPr lang="en-US" sz="4000" i="1" dirty="0" err="1"/>
              <a:t>Sadaa</a:t>
            </a:r>
            <a:r>
              <a:rPr lang="en-US" sz="4000" i="1" dirty="0"/>
              <a:t> </a:t>
            </a:r>
            <a:r>
              <a:rPr lang="en-US" sz="4000" i="1" dirty="0" err="1"/>
              <a:t>muzhangu</a:t>
            </a:r>
            <a:r>
              <a:rPr lang="en-US" sz="4000" i="1" dirty="0"/>
              <a:t> </a:t>
            </a:r>
            <a:r>
              <a:rPr lang="en-US" sz="4000" i="1" dirty="0" err="1"/>
              <a:t>shaalemil</a:t>
            </a:r>
            <a:endParaRPr lang="en-US" sz="4000" i="1" dirty="0"/>
          </a:p>
          <a:p>
            <a:r>
              <a:rPr lang="en-US" sz="4000" i="1" dirty="0" err="1"/>
              <a:t>Ennu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chernneedumo</a:t>
            </a:r>
            <a:r>
              <a:rPr lang="en-US" sz="4000" i="1" dirty="0"/>
              <a:t> </a:t>
            </a:r>
            <a:r>
              <a:rPr lang="en-US" sz="4000" i="1" dirty="0" err="1"/>
              <a:t>parasuthane</a:t>
            </a:r>
            <a:endParaRPr lang="en-US" sz="4000" i="1" dirty="0"/>
          </a:p>
          <a:p>
            <a:r>
              <a:rPr lang="en-US" sz="4000" i="1" dirty="0" err="1"/>
              <a:t>Ennu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chernneedumo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2352154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45473-E3EC-F365-4DBF-3B5FA52112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79CBB-69E7-DB6E-C1E3-CE86BB2BA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1" y="0"/>
            <a:ext cx="11890219" cy="375718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600" b="1" dirty="0"/>
              <a:t>അന്ധത ഇല്ല നാടേ ദൈവതേജസ്സാല്‍ മിന്നും വീടേ</a:t>
            </a:r>
            <a:br>
              <a:rPr lang="ml-IN" sz="3600" b="1" dirty="0"/>
            </a:br>
            <a:r>
              <a:rPr lang="ml-IN" sz="3600" b="1" dirty="0"/>
              <a:t>തവ വിളക്കാം ദൈവത്തിന്‍ കുഞ്ഞാടിനെ </a:t>
            </a:r>
            <a:br>
              <a:rPr lang="ml-IN" sz="3600" b="1" dirty="0"/>
            </a:br>
            <a:r>
              <a:rPr lang="ml-IN" sz="3600" b="1" dirty="0"/>
              <a:t>അളവന്യേ പാടിസ്തുതിച്ചിടും ഞാന്‍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DECD40-B666-42AD-4C89-152CB4370C31}"/>
              </a:ext>
            </a:extLst>
          </p:cNvPr>
          <p:cNvSpPr txBox="1">
            <a:spLocks/>
          </p:cNvSpPr>
          <p:nvPr/>
        </p:nvSpPr>
        <p:spPr>
          <a:xfrm>
            <a:off x="301780" y="3429000"/>
            <a:ext cx="115763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Andhatha</a:t>
            </a:r>
            <a:r>
              <a:rPr lang="en-US" sz="4000" dirty="0"/>
              <a:t> </a:t>
            </a:r>
            <a:r>
              <a:rPr lang="en-US" sz="4000" dirty="0" err="1"/>
              <a:t>illa</a:t>
            </a:r>
            <a:r>
              <a:rPr lang="en-US" sz="4000" dirty="0"/>
              <a:t> </a:t>
            </a:r>
            <a:r>
              <a:rPr lang="en-US" sz="4000" dirty="0" err="1"/>
              <a:t>naade</a:t>
            </a:r>
            <a:r>
              <a:rPr lang="en-US" sz="4000" dirty="0"/>
              <a:t> </a:t>
            </a:r>
            <a:r>
              <a:rPr lang="en-US" sz="4000" dirty="0" err="1"/>
              <a:t>daivathejassaal</a:t>
            </a:r>
            <a:r>
              <a:rPr lang="en-US" sz="4000" dirty="0"/>
              <a:t> </a:t>
            </a:r>
            <a:r>
              <a:rPr lang="en-US" sz="4000" dirty="0" err="1"/>
              <a:t>minnum</a:t>
            </a:r>
            <a:r>
              <a:rPr lang="en-US" sz="4000" dirty="0"/>
              <a:t> </a:t>
            </a:r>
            <a:r>
              <a:rPr lang="en-US" sz="4000" dirty="0" err="1"/>
              <a:t>veede</a:t>
            </a:r>
            <a:endParaRPr lang="en-US" sz="4000" dirty="0"/>
          </a:p>
          <a:p>
            <a:pPr algn="l"/>
            <a:r>
              <a:rPr lang="en-US" sz="4000" dirty="0" err="1"/>
              <a:t>Thava</a:t>
            </a:r>
            <a:r>
              <a:rPr lang="en-US" sz="4000" dirty="0"/>
              <a:t> </a:t>
            </a:r>
            <a:r>
              <a:rPr lang="en-US" sz="4000" dirty="0" err="1"/>
              <a:t>vilakkaam</a:t>
            </a:r>
            <a:r>
              <a:rPr lang="en-US" sz="4000" dirty="0"/>
              <a:t> </a:t>
            </a:r>
            <a:r>
              <a:rPr lang="en-US" sz="4000" dirty="0" err="1"/>
              <a:t>daivathin</a:t>
            </a:r>
            <a:r>
              <a:rPr lang="en-US" sz="4000" dirty="0"/>
              <a:t> </a:t>
            </a:r>
            <a:r>
              <a:rPr lang="en-US" sz="4000" dirty="0" err="1"/>
              <a:t>kunjaadine</a:t>
            </a:r>
            <a:endParaRPr lang="en-US" sz="4000" dirty="0"/>
          </a:p>
          <a:p>
            <a:pPr algn="l"/>
            <a:r>
              <a:rPr lang="en-US" sz="4000" dirty="0" err="1"/>
              <a:t>Alavenye</a:t>
            </a:r>
            <a:r>
              <a:rPr lang="en-US" sz="4000" dirty="0"/>
              <a:t> </a:t>
            </a:r>
            <a:r>
              <a:rPr lang="en-US" sz="4000" dirty="0" err="1"/>
              <a:t>paadi</a:t>
            </a:r>
            <a:r>
              <a:rPr lang="en-US" sz="4000" dirty="0"/>
              <a:t> </a:t>
            </a:r>
            <a:r>
              <a:rPr lang="en-US" sz="4000" dirty="0" err="1"/>
              <a:t>stuthichidum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896410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99C57-781E-5637-A3B7-6D831F1DDE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26D1C-5123-1CEF-7F7D-510502B39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1" y="0"/>
            <a:ext cx="11890219" cy="3757188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ml-IN" sz="3600" b="1" dirty="0"/>
              <a:t>വാനവരിന്‍ സ്തുതിനാദം </a:t>
            </a:r>
            <a:br>
              <a:rPr lang="en-US" sz="3600" b="1" dirty="0"/>
            </a:br>
            <a:r>
              <a:rPr lang="ml-IN" sz="3600" b="1" dirty="0"/>
              <a:t>സദാ മുഴങ്ങും ശാലേമില്‍</a:t>
            </a:r>
            <a:br>
              <a:rPr lang="ml-IN" sz="3600" b="1" dirty="0"/>
            </a:br>
            <a:r>
              <a:rPr lang="ml-IN" sz="3600" b="1" dirty="0"/>
              <a:t>എന്നു ഞാന്‍ ചേര്‍ന്നീടുമോ പരസുതനെ </a:t>
            </a:r>
            <a:br>
              <a:rPr lang="en-US" sz="3600" b="1" dirty="0"/>
            </a:br>
            <a:r>
              <a:rPr lang="ml-IN" sz="3600" b="1" dirty="0"/>
              <a:t>എന്നു ഞാന്‍ ചേര്‍ന്നീടുമോ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F890EC6-B7E5-C844-08BB-721C08FD69CF}"/>
              </a:ext>
            </a:extLst>
          </p:cNvPr>
          <p:cNvSpPr txBox="1">
            <a:spLocks/>
          </p:cNvSpPr>
          <p:nvPr/>
        </p:nvSpPr>
        <p:spPr>
          <a:xfrm>
            <a:off x="301780" y="3429000"/>
            <a:ext cx="115763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Vaanavarin</a:t>
            </a:r>
            <a:r>
              <a:rPr lang="en-US" sz="4000" i="1" dirty="0"/>
              <a:t> </a:t>
            </a:r>
            <a:r>
              <a:rPr lang="en-US" sz="4000" i="1" dirty="0" err="1"/>
              <a:t>stuthinaadam</a:t>
            </a:r>
            <a:endParaRPr lang="en-US" sz="4000" i="1" dirty="0"/>
          </a:p>
          <a:p>
            <a:r>
              <a:rPr lang="en-US" sz="4000" i="1" dirty="0" err="1"/>
              <a:t>Sadaa</a:t>
            </a:r>
            <a:r>
              <a:rPr lang="en-US" sz="4000" i="1" dirty="0"/>
              <a:t> </a:t>
            </a:r>
            <a:r>
              <a:rPr lang="en-US" sz="4000" i="1" dirty="0" err="1"/>
              <a:t>muzhangu</a:t>
            </a:r>
            <a:r>
              <a:rPr lang="en-US" sz="4000" i="1" dirty="0"/>
              <a:t> </a:t>
            </a:r>
            <a:r>
              <a:rPr lang="en-US" sz="4000" i="1" dirty="0" err="1"/>
              <a:t>shaalemil</a:t>
            </a:r>
            <a:endParaRPr lang="en-US" sz="4000" i="1" dirty="0"/>
          </a:p>
          <a:p>
            <a:r>
              <a:rPr lang="en-US" sz="4000" i="1" dirty="0" err="1"/>
              <a:t>Ennu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chernneedumo</a:t>
            </a:r>
            <a:r>
              <a:rPr lang="en-US" sz="4000" i="1" dirty="0"/>
              <a:t> </a:t>
            </a:r>
            <a:r>
              <a:rPr lang="en-US" sz="4000" i="1" dirty="0" err="1"/>
              <a:t>parasuthane</a:t>
            </a:r>
            <a:endParaRPr lang="en-US" sz="4000" i="1" dirty="0"/>
          </a:p>
          <a:p>
            <a:r>
              <a:rPr lang="en-US" sz="4000" i="1" dirty="0" err="1"/>
              <a:t>Ennu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chernneedumo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1542741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91EAE9-EB09-1CFA-0B57-BD6347DB66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88377-34C5-FB30-8E32-D83DD50F4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1" y="0"/>
            <a:ext cx="11890219" cy="375718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600" b="1" dirty="0"/>
              <a:t>കഷ്ടതയില്ലാ നാടേ ദൈവഭക്തരിന്‍ വിശ്രമമേ</a:t>
            </a:r>
            <a:br>
              <a:rPr lang="ml-IN" sz="3600" b="1" dirty="0"/>
            </a:br>
            <a:r>
              <a:rPr lang="ml-IN" sz="3600" b="1" dirty="0"/>
              <a:t>പുകള്‍ പെരുകും പുത്തനെരൂശലേമേ</a:t>
            </a:r>
            <a:br>
              <a:rPr lang="ml-IN" sz="3600" b="1" dirty="0"/>
            </a:br>
            <a:r>
              <a:rPr lang="ml-IN" sz="3600" b="1" dirty="0"/>
              <a:t>തിരുമാര്‍വ്വില്‍ എന്നു ഞാന്‍ ചാരീടുമോ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EABF40-8C7A-4C7C-3253-9FC179F461D9}"/>
              </a:ext>
            </a:extLst>
          </p:cNvPr>
          <p:cNvSpPr txBox="1">
            <a:spLocks/>
          </p:cNvSpPr>
          <p:nvPr/>
        </p:nvSpPr>
        <p:spPr>
          <a:xfrm>
            <a:off x="301780" y="3429000"/>
            <a:ext cx="115763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Kashtathayillaa</a:t>
            </a:r>
            <a:r>
              <a:rPr lang="en-US" sz="4000" dirty="0"/>
              <a:t> </a:t>
            </a:r>
            <a:r>
              <a:rPr lang="en-US" sz="4000" dirty="0" err="1"/>
              <a:t>naade</a:t>
            </a:r>
            <a:r>
              <a:rPr lang="en-US" sz="4000" dirty="0"/>
              <a:t> </a:t>
            </a:r>
            <a:r>
              <a:rPr lang="en-US" sz="4000" dirty="0" err="1"/>
              <a:t>daivabhaktharin</a:t>
            </a:r>
            <a:r>
              <a:rPr lang="en-US" sz="4000" dirty="0"/>
              <a:t> </a:t>
            </a:r>
            <a:r>
              <a:rPr lang="en-US" sz="4000" dirty="0" err="1"/>
              <a:t>vishramame</a:t>
            </a:r>
            <a:endParaRPr lang="en-US" sz="4000" dirty="0"/>
          </a:p>
          <a:p>
            <a:pPr algn="l"/>
            <a:r>
              <a:rPr lang="en-US" sz="4000" dirty="0" err="1"/>
              <a:t>Pukal</a:t>
            </a:r>
            <a:r>
              <a:rPr lang="en-US" sz="4000" dirty="0"/>
              <a:t> </a:t>
            </a:r>
            <a:r>
              <a:rPr lang="en-US" sz="4000" dirty="0" err="1"/>
              <a:t>perukum</a:t>
            </a:r>
            <a:r>
              <a:rPr lang="en-US" sz="4000" dirty="0"/>
              <a:t> </a:t>
            </a:r>
            <a:r>
              <a:rPr lang="en-US" sz="4000" dirty="0" err="1"/>
              <a:t>puthenerushaleme</a:t>
            </a:r>
            <a:endParaRPr lang="en-US" sz="4000" dirty="0"/>
          </a:p>
          <a:p>
            <a:pPr algn="l"/>
            <a:r>
              <a:rPr lang="en-US" sz="4000" dirty="0" err="1"/>
              <a:t>Thirumaarvvil</a:t>
            </a:r>
            <a:r>
              <a:rPr lang="en-US" sz="4000" dirty="0"/>
              <a:t> </a:t>
            </a:r>
            <a:r>
              <a:rPr lang="en-US" sz="4000" dirty="0" err="1"/>
              <a:t>ennu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r>
              <a:rPr lang="en-US" sz="4000" dirty="0"/>
              <a:t> </a:t>
            </a:r>
            <a:r>
              <a:rPr lang="en-US" sz="4000" dirty="0" err="1"/>
              <a:t>chaareedumo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2669852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935E2B-F7BD-FF1B-01E0-7A9B3DDB87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32FE0-611F-8E0E-4086-F98243522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1" y="0"/>
            <a:ext cx="11890219" cy="3757188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ml-IN" sz="3600" b="1" dirty="0"/>
              <a:t>വാനവരിന്‍ സ്തുതിനാദം </a:t>
            </a:r>
            <a:br>
              <a:rPr lang="en-US" sz="3600" b="1" dirty="0"/>
            </a:br>
            <a:r>
              <a:rPr lang="ml-IN" sz="3600" b="1" dirty="0"/>
              <a:t>സദാ മുഴങ്ങും ശാലേമില്‍</a:t>
            </a:r>
            <a:br>
              <a:rPr lang="ml-IN" sz="3600" b="1" dirty="0"/>
            </a:br>
            <a:r>
              <a:rPr lang="ml-IN" sz="3600" b="1" dirty="0"/>
              <a:t>എന്നു ഞാന്‍ ചേര്‍ന്നീടുമോ പരസുതനെ </a:t>
            </a:r>
            <a:br>
              <a:rPr lang="en-US" sz="3600" b="1" dirty="0"/>
            </a:br>
            <a:r>
              <a:rPr lang="ml-IN" sz="3600" b="1" dirty="0"/>
              <a:t>എന്നു ഞാന്‍ ചേര്‍ന്നീടുമോ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646D192-A379-B774-3622-24972733E61D}"/>
              </a:ext>
            </a:extLst>
          </p:cNvPr>
          <p:cNvSpPr txBox="1">
            <a:spLocks/>
          </p:cNvSpPr>
          <p:nvPr/>
        </p:nvSpPr>
        <p:spPr>
          <a:xfrm>
            <a:off x="301780" y="3429000"/>
            <a:ext cx="115763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Vaanavarin</a:t>
            </a:r>
            <a:r>
              <a:rPr lang="en-US" sz="4000" i="1" dirty="0"/>
              <a:t> </a:t>
            </a:r>
            <a:r>
              <a:rPr lang="en-US" sz="4000" i="1" dirty="0" err="1"/>
              <a:t>stuthinaadam</a:t>
            </a:r>
            <a:endParaRPr lang="en-US" sz="4000" i="1" dirty="0"/>
          </a:p>
          <a:p>
            <a:r>
              <a:rPr lang="en-US" sz="4000" i="1" dirty="0" err="1"/>
              <a:t>Sadaa</a:t>
            </a:r>
            <a:r>
              <a:rPr lang="en-US" sz="4000" i="1" dirty="0"/>
              <a:t> </a:t>
            </a:r>
            <a:r>
              <a:rPr lang="en-US" sz="4000" i="1" dirty="0" err="1"/>
              <a:t>muzhangu</a:t>
            </a:r>
            <a:r>
              <a:rPr lang="en-US" sz="4000" i="1" dirty="0"/>
              <a:t> </a:t>
            </a:r>
            <a:r>
              <a:rPr lang="en-US" sz="4000" i="1" dirty="0" err="1"/>
              <a:t>shaalemil</a:t>
            </a:r>
            <a:endParaRPr lang="en-US" sz="4000" i="1" dirty="0"/>
          </a:p>
          <a:p>
            <a:r>
              <a:rPr lang="en-US" sz="4000" i="1" dirty="0" err="1"/>
              <a:t>Ennu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chernneedumo</a:t>
            </a:r>
            <a:r>
              <a:rPr lang="en-US" sz="4000" i="1" dirty="0"/>
              <a:t> </a:t>
            </a:r>
            <a:r>
              <a:rPr lang="en-US" sz="4000" i="1" dirty="0" err="1"/>
              <a:t>parasuthane</a:t>
            </a:r>
            <a:endParaRPr lang="en-US" sz="4000" i="1" dirty="0"/>
          </a:p>
          <a:p>
            <a:r>
              <a:rPr lang="en-US" sz="4000" i="1" dirty="0" err="1"/>
              <a:t>Ennu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chernneedumo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160885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4C4E3E-89D8-6C69-7BC4-6A662F105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EA1B2-D18D-2DC6-1307-CE6EFBF44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781" y="0"/>
            <a:ext cx="11890219" cy="375718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600" b="1" dirty="0"/>
              <a:t>ശുദ്ധവും ശുഭ്രവുമായുള്ള ജീവജലനദിയിന്‍</a:t>
            </a:r>
            <a:br>
              <a:rPr lang="ml-IN" sz="3600" b="1" dirty="0"/>
            </a:br>
            <a:r>
              <a:rPr lang="ml-IN" sz="3600" b="1" dirty="0"/>
              <a:t>ഇരുകരയും ജീവവൃക്ഷഫലങ്ങള്‍</a:t>
            </a:r>
            <a:br>
              <a:rPr lang="ml-IN" sz="3600" b="1" dirty="0"/>
            </a:br>
            <a:r>
              <a:rPr lang="ml-IN" sz="3600" b="1" dirty="0"/>
              <a:t>പരിലസിക്കും ദൈവത്തിന്‍ ഉദ്യാനമേ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BE58DD3-ABF8-2684-80DE-4A18A51351DA}"/>
              </a:ext>
            </a:extLst>
          </p:cNvPr>
          <p:cNvSpPr txBox="1">
            <a:spLocks/>
          </p:cNvSpPr>
          <p:nvPr/>
        </p:nvSpPr>
        <p:spPr>
          <a:xfrm>
            <a:off x="301780" y="3429000"/>
            <a:ext cx="1157636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Shudhavum</a:t>
            </a:r>
            <a:r>
              <a:rPr lang="en-US" sz="4000" dirty="0"/>
              <a:t> </a:t>
            </a:r>
            <a:r>
              <a:rPr lang="en-US" sz="4000" dirty="0" err="1"/>
              <a:t>shubravumaayulla</a:t>
            </a:r>
            <a:r>
              <a:rPr lang="en-US" sz="4000" dirty="0"/>
              <a:t> </a:t>
            </a:r>
            <a:r>
              <a:rPr lang="en-US" sz="4000" dirty="0" err="1"/>
              <a:t>jeevajalanadiyin</a:t>
            </a:r>
            <a:endParaRPr lang="en-US" sz="4000" dirty="0"/>
          </a:p>
          <a:p>
            <a:pPr algn="l"/>
            <a:r>
              <a:rPr lang="en-US" sz="4000" dirty="0" err="1"/>
              <a:t>Irukarayum</a:t>
            </a:r>
            <a:r>
              <a:rPr lang="en-US" sz="4000" dirty="0"/>
              <a:t> </a:t>
            </a:r>
            <a:r>
              <a:rPr lang="en-US" sz="4000" dirty="0" err="1"/>
              <a:t>jeev</a:t>
            </a:r>
            <a:r>
              <a:rPr lang="en-US" sz="4000" dirty="0"/>
              <a:t> </a:t>
            </a:r>
            <a:r>
              <a:rPr lang="en-US" sz="4000" dirty="0" err="1"/>
              <a:t>vruksha</a:t>
            </a:r>
            <a:r>
              <a:rPr lang="en-US" sz="4000" dirty="0"/>
              <a:t> </a:t>
            </a:r>
            <a:r>
              <a:rPr lang="en-US" sz="4000" dirty="0" err="1"/>
              <a:t>phalangal</a:t>
            </a:r>
            <a:endParaRPr lang="en-US" sz="4000" dirty="0"/>
          </a:p>
          <a:p>
            <a:pPr algn="l"/>
            <a:r>
              <a:rPr lang="en-US" sz="4000" dirty="0" err="1"/>
              <a:t>Parilasikkum</a:t>
            </a:r>
            <a:r>
              <a:rPr lang="en-US" sz="4000" dirty="0"/>
              <a:t> </a:t>
            </a:r>
            <a:r>
              <a:rPr lang="en-US" sz="4000" dirty="0" err="1"/>
              <a:t>daivathin</a:t>
            </a:r>
            <a:r>
              <a:rPr lang="en-US" sz="4000" dirty="0"/>
              <a:t> </a:t>
            </a:r>
            <a:r>
              <a:rPr lang="en-US" sz="4000" dirty="0" err="1"/>
              <a:t>udyaaname</a:t>
            </a:r>
            <a:r>
              <a:rPr lang="en-US" sz="4000" dirty="0"/>
              <a:t>-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3232056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308</Words>
  <Application>Microsoft Office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ശുദ്ധര്‍ സ്തുതിക്കും വീടേ  ദൈവമക്കള്‍ക്കുള്ളാശ്രയമേ പരിലസിക്കും സ്വര്‍ണ്ണത്തെരുവീഥിയില്‍ അതികുതുകാല്‍ എന്നു ഞാന്‍ ചേര്‍ന്നീടുമോ</vt:lpstr>
      <vt:lpstr>വാനവരിന്‍ സ്തുതിനാദം  സദാ മുഴങ്ങും ശാലേമില്‍ എന്നു ഞാന്‍ ചേര്‍ന്നീടുമോ പരസുതനെ  എന്നു ഞാന്‍ ചേര്‍ന്നീടുമോ</vt:lpstr>
      <vt:lpstr>മുത്തിനാല്‍ നിര്‍മ്മിതമായുള്ള  പന്ത്രണ്ടു ഗോപുരമെ  തവമഹത്വം കണ്ടിട്ടങ്ങാനന്ദിപ്പാന്‍  മമ കണ്‍കള്‍ പാരം കൊതിച്ചിടുന്നേ</vt:lpstr>
      <vt:lpstr>വാനവരിന്‍ സ്തുതിനാദം  സദാ മുഴങ്ങും ശാലേമില്‍ എന്നു ഞാന്‍ ചേര്‍ന്നീടുമോ പരസുതനെ  എന്നു ഞാന്‍ ചേര്‍ന്നീടുമോ</vt:lpstr>
      <vt:lpstr>അന്ധത ഇല്ല നാടേ ദൈവതേജസ്സാല്‍ മിന്നും വീടേ തവ വിളക്കാം ദൈവത്തിന്‍ കുഞ്ഞാടിനെ  അളവന്യേ പാടിസ്തുതിച്ചിടും ഞാന്‍</vt:lpstr>
      <vt:lpstr>വാനവരിന്‍ സ്തുതിനാദം  സദാ മുഴങ്ങും ശാലേമില്‍ എന്നു ഞാന്‍ ചേര്‍ന്നീടുമോ പരസുതനെ  എന്നു ഞാന്‍ ചേര്‍ന്നീടുമോ</vt:lpstr>
      <vt:lpstr>കഷ്ടതയില്ലാ നാടേ ദൈവഭക്തരിന്‍ വിശ്രമമേ പുകള്‍ പെരുകും പുത്തനെരൂശലേമേ തിരുമാര്‍വ്വില്‍ എന്നു ഞാന്‍ ചാരീടുമോ</vt:lpstr>
      <vt:lpstr>വാനവരിന്‍ സ്തുതിനാദം  സദാ മുഴങ്ങും ശാലേമില്‍ എന്നു ഞാന്‍ ചേര്‍ന്നീടുമോ പരസുതനെ  എന്നു ഞാന്‍ ചേര്‍ന്നീടുമോ</vt:lpstr>
      <vt:lpstr>ശുദ്ധവും ശുഭ്രവുമായുള്ള ജീവജലനദിയിന്‍ ഇരുകരയും ജീവവൃക്ഷഫലങ്ങള്‍ പരിലസിക്കും ദൈവത്തിന്‍ ഉദ്യാനമേ</vt:lpstr>
      <vt:lpstr>വാനവരിന്‍ സ്തുതിനാദം  സദാ മുഴങ്ങും ശാലേമില്‍ എന്നു ഞാന്‍ ചേര്‍ന്നീടുമോ പരസുതനെ  എന്നു ഞാന്‍ ചേര്‍ന്നീടുമോ</vt:lpstr>
      <vt:lpstr>കര്‍ത്തൃ സിംഹാസനത്തിന്‍  ചുറ്റും വീണകള്‍ മീട്ടിടുന്ന സുരവരരെ-ചേര്‍ന്നങ്ങു പാടീടുവാന്‍  ഉരുമോദം പാളം വളരുന്നഹോ</vt:lpstr>
      <vt:lpstr>വാനവരിന്‍ സ്തുതിനാദം  സദാ മുഴങ്ങും ശാലേമില്‍ എന്നു ഞാന്‍ ചേര്‍ന്നീടുമോ പരസുതനെ  എന്നു ഞാന്‍ ചേര്‍ന്നീടുമോ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ശുദ്ധര്‍ സ്തുതിക്കും വീടേ </dc:title>
  <dc:subject>932</dc:subject>
  <dc:creator>Christie Varghese</dc:creator>
  <cp:keywords>Formatting Pending</cp:keywords>
  <cp:lastModifiedBy>Christie Varghese</cp:lastModifiedBy>
  <cp:revision>1</cp:revision>
  <dcterms:created xsi:type="dcterms:W3CDTF">2025-02-18T05:00:31Z</dcterms:created>
  <dcterms:modified xsi:type="dcterms:W3CDTF">2025-02-18T05:08:22Z</dcterms:modified>
</cp:coreProperties>
</file>